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585F7-FE93-49CF-AA7C-28691EE0AEE9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15752-8B59-4F16-AC99-19E716AE1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81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6390b66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g1ea26390b66_0_5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g1ea26390b66_0_59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550" tIns="47775" rIns="95550" bIns="477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621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C4FF-9D46-375C-1583-10EA33552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E9EBE3-CA9B-4711-D919-BF32F574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D26E6-8DBC-6869-9582-ADEB96612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3FEA4-E457-927D-E0C4-C3214291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08777-2EA3-DA3B-FC7B-97A43E0F0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4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2F571-FC72-5355-3CE3-020B74992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21A6B9-A67A-B5A9-1404-DBF0F7880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01317-7EF4-8A5A-9DD6-99FCD1CA7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61F34-307E-5278-7FF9-9714B15CB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BFBC4-1B15-EA10-91F6-154E8D5C1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9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470DB3-8E32-4112-D33A-254512E8E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5FC41-794A-9706-D7F2-2FD6D7C5D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39CE4-5D9E-DECF-0E28-61B3CA3FA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E9F0B-04FC-65B1-AC63-C268215AD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ACB64-3D2D-597D-F838-521282FDE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91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e conteúdo">
  <p:cSld name="1_Título e conteúd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/>
          <p:nvPr/>
        </p:nvSpPr>
        <p:spPr>
          <a:xfrm>
            <a:off x="239350" y="6453337"/>
            <a:ext cx="3296693" cy="19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1200"/>
              <a:buFont typeface="Twentieth Century"/>
              <a:buNone/>
            </a:pPr>
            <a:r>
              <a:rPr lang="pt-BR" sz="1200" b="1" i="0" u="none" strike="noStrike" cap="none">
                <a:solidFill>
                  <a:srgbClr val="BFBFB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Documento Estritamente  Confidencial </a:t>
            </a:r>
            <a:endParaRPr sz="1800"/>
          </a:p>
        </p:txBody>
      </p:sp>
      <p:sp>
        <p:nvSpPr>
          <p:cNvPr id="24" name="Google Shape;24;p7"/>
          <p:cNvSpPr txBox="1"/>
          <p:nvPr/>
        </p:nvSpPr>
        <p:spPr>
          <a:xfrm>
            <a:off x="8610656" y="6286521"/>
            <a:ext cx="348613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pt-BR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SGS - Sistema de Gestão Sictell</a:t>
            </a:r>
            <a:endParaRPr sz="1800"/>
          </a:p>
        </p:txBody>
      </p:sp>
      <p:pic>
        <p:nvPicPr>
          <p:cNvPr id="25" name="Google Shape;25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484" y="320501"/>
            <a:ext cx="2876400" cy="53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72299" y="6195501"/>
            <a:ext cx="638831" cy="403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5775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DDE0B-E4B1-57AB-4F0A-B3D8624B0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C92A3-8F6A-EFD3-4795-1D094A184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79D9D-DD74-7A81-0AF4-42169344A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A6D9D-8ED3-FC04-48A0-CDAFB94B2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9D838-38D9-573F-1BD1-9A611F7EE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6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A550D-BCC4-555C-4491-9AFE5CAD2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2DD58-0213-7653-005E-688C8E5D1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7BB53-ADFE-F5E1-E8B4-E9BA18940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972D3-D5FB-2DD7-6239-97237E7BE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BF4B9-7EBF-160B-573B-FB512AF1A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9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402D-7438-B56B-1229-F66B2138B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18A28-F329-FA73-2F5B-6021746C26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3E9490-B37A-FD0F-3C61-26A53CB17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BBA55-3268-0B04-FBE6-04382181E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C52D4-37F7-9D67-6F62-C633A5163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6C4A7E-596A-427E-4D5E-C555599CD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4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71EE9-91C8-5E6E-8B99-6E656F9CC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EC223-441E-C879-436F-0793CAD0E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189040-3E06-D2C2-4804-7FEEBBC71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497BBB-E4BC-1BD8-C35B-23661D06E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B5E323-0EE3-1343-C392-2472F6F7D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233FEB-8C9E-44AA-40AA-154EC51E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2DD7D9-0892-86FB-BE65-A6A34EE66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35435D-4936-89DD-A3F1-78AC72B4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75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A9283-7630-CB3E-3AA5-BC924E6D4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59EA66-EE0F-BA07-15BD-07CD7DECF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061502-62B6-A7C1-17F5-D02A3B48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DBE688-3EA2-2EFB-E0AA-D060E09AE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9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5B4234-A28D-5744-F168-9D8DA194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72CC6D-DDD1-C7F7-D479-C0A0DFA17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578B24-3AEF-A29F-5C86-8AF4894FE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23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2E680-DD2D-15F5-D77D-13059D220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570C6-1CAC-48DF-2874-2918515C7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075013-DA69-38B6-731D-83F1F8970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97624-18EA-B0F4-E07B-2A27863C1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2E8311-BB95-4544-0147-093DB118D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87141B-AD39-2B97-1626-CAEB86A11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8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62766-0222-1DB1-2950-854027FD4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0BC319-ADBE-868D-641A-B1F15D0B9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B4F939-8140-A36C-F84C-C301D6026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380A6-85AA-BB19-67DD-473F4E34C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87B33-DDF3-5F0F-8343-ABB709DC6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22885-9811-0AA3-F2AE-9082C4A6E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3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67A878-45B7-607D-DA73-2DFAC98FD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1EAC4-B5F6-F587-60EE-4A75361F7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9BA73-4DB6-9D09-E0F9-0E816B15A5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B1665-6864-45B9-B24C-489E78112032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6D0F0-696C-F376-E59C-C83FC4C0C8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FEBA1-8072-9325-90C5-C696087DC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EBAB0B-E0C3-406E-8157-E7E38754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83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ea26390b66_0_59"/>
          <p:cNvSpPr txBox="1"/>
          <p:nvPr/>
        </p:nvSpPr>
        <p:spPr>
          <a:xfrm>
            <a:off x="4276505" y="394152"/>
            <a:ext cx="6093101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pt-BR" sz="2100" b="1" dirty="0">
                <a:latin typeface="Twentieth Century"/>
                <a:ea typeface="Twentieth Century"/>
                <a:cs typeface="Twentieth Century"/>
                <a:sym typeface="Twentieth Century"/>
              </a:rPr>
              <a:t>REDUÇÃO CONTÍNUA DE CUSTOS - RCC’s</a:t>
            </a:r>
            <a:endParaRPr sz="2100" b="1" dirty="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4F7736-1365-CD5B-9854-C98B77ED7C4E}"/>
              </a:ext>
            </a:extLst>
          </p:cNvPr>
          <p:cNvSpPr txBox="1"/>
          <p:nvPr/>
        </p:nvSpPr>
        <p:spPr>
          <a:xfrm>
            <a:off x="1878916" y="978237"/>
            <a:ext cx="8674158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 nova RCC para </a:t>
            </a:r>
            <a:r>
              <a:rPr lang="en-US" err="1"/>
              <a:t>melhoria</a:t>
            </a:r>
            <a:r>
              <a:rPr lang="en-US"/>
              <a:t> da </a:t>
            </a:r>
            <a:r>
              <a:rPr lang="en-US" err="1"/>
              <a:t>eficiência</a:t>
            </a:r>
            <a:r>
              <a:rPr lang="en-US"/>
              <a:t> das lasers </a:t>
            </a:r>
            <a:r>
              <a:rPr lang="en-US" err="1"/>
              <a:t>será</a:t>
            </a:r>
            <a:r>
              <a:rPr lang="en-US"/>
              <a:t> </a:t>
            </a:r>
            <a:r>
              <a:rPr lang="en-US" err="1"/>
              <a:t>inscrita</a:t>
            </a:r>
            <a:r>
              <a:rPr lang="en-US"/>
              <a:t> a </a:t>
            </a:r>
            <a:r>
              <a:rPr lang="en-US" err="1"/>
              <a:t>partir</a:t>
            </a:r>
            <a:r>
              <a:rPr lang="en-US"/>
              <a:t> da </a:t>
            </a:r>
            <a:r>
              <a:rPr lang="en-US" err="1"/>
              <a:t>última</a:t>
            </a:r>
            <a:r>
              <a:rPr lang="en-US"/>
              <a:t> </a:t>
            </a:r>
            <a:r>
              <a:rPr lang="en-US" err="1"/>
              <a:t>reunião</a:t>
            </a:r>
            <a:r>
              <a:rPr lang="en-US"/>
              <a:t>, </a:t>
            </a:r>
            <a:r>
              <a:rPr lang="en-US" err="1"/>
              <a:t>alguns</a:t>
            </a:r>
            <a:r>
              <a:rPr lang="en-US"/>
              <a:t> </a:t>
            </a:r>
            <a:r>
              <a:rPr lang="en-US" err="1"/>
              <a:t>processos</a:t>
            </a:r>
            <a:r>
              <a:rPr lang="en-US"/>
              <a:t> da nova forma de </a:t>
            </a:r>
            <a:r>
              <a:rPr lang="en-US" err="1"/>
              <a:t>gravação</a:t>
            </a:r>
            <a:r>
              <a:rPr lang="en-US"/>
              <a:t> </a:t>
            </a:r>
            <a:r>
              <a:rPr lang="en-US" err="1"/>
              <a:t>nas</a:t>
            </a:r>
            <a:r>
              <a:rPr lang="en-US"/>
              <a:t> </a:t>
            </a:r>
            <a:r>
              <a:rPr lang="en-US" err="1"/>
              <a:t>peças</a:t>
            </a:r>
            <a:r>
              <a:rPr lang="en-US"/>
              <a:t> </a:t>
            </a:r>
            <a:r>
              <a:rPr lang="en-US" err="1"/>
              <a:t>foram</a:t>
            </a:r>
            <a:r>
              <a:rPr lang="en-US"/>
              <a:t> </a:t>
            </a:r>
            <a:r>
              <a:rPr lang="en-US" err="1"/>
              <a:t>definidas</a:t>
            </a:r>
            <a:r>
              <a:rPr lang="en-US"/>
              <a:t> e as </a:t>
            </a:r>
            <a:r>
              <a:rPr lang="en-US" err="1"/>
              <a:t>seguintes</a:t>
            </a:r>
            <a:r>
              <a:rPr lang="en-US"/>
              <a:t> </a:t>
            </a:r>
            <a:r>
              <a:rPr lang="en-US" err="1"/>
              <a:t>ações</a:t>
            </a:r>
            <a:r>
              <a:rPr lang="en-US"/>
              <a:t> </a:t>
            </a:r>
            <a:r>
              <a:rPr lang="en-US" err="1"/>
              <a:t>serão</a:t>
            </a:r>
            <a:r>
              <a:rPr lang="en-US"/>
              <a:t> </a:t>
            </a:r>
            <a:r>
              <a:rPr lang="en-US" err="1"/>
              <a:t>tomadas</a:t>
            </a:r>
            <a:r>
              <a:rPr lang="en-US"/>
              <a:t>:</a:t>
            </a:r>
          </a:p>
          <a:p>
            <a:endParaRPr lang="en-US"/>
          </a:p>
          <a:p>
            <a:pPr marL="285750" indent="-285750">
              <a:buChar char="•"/>
            </a:pPr>
            <a:r>
              <a:rPr lang="en-US"/>
              <a:t>Lote </a:t>
            </a:r>
            <a:r>
              <a:rPr lang="en-US" err="1"/>
              <a:t>piloto</a:t>
            </a:r>
            <a:r>
              <a:rPr lang="en-US"/>
              <a:t> </a:t>
            </a:r>
            <a:r>
              <a:rPr lang="en-US" err="1"/>
              <a:t>foi</a:t>
            </a:r>
            <a:r>
              <a:rPr lang="en-US"/>
              <a:t> </a:t>
            </a:r>
            <a:r>
              <a:rPr lang="en-US" err="1"/>
              <a:t>executado</a:t>
            </a:r>
            <a:r>
              <a:rPr lang="en-US"/>
              <a:t> e </a:t>
            </a:r>
            <a:r>
              <a:rPr lang="en-US" err="1"/>
              <a:t>temos</a:t>
            </a:r>
            <a:r>
              <a:rPr lang="en-US"/>
              <a:t> </a:t>
            </a:r>
            <a:r>
              <a:rPr lang="en-US" err="1"/>
              <a:t>os</a:t>
            </a:r>
            <a:r>
              <a:rPr lang="en-US"/>
              <a:t> </a:t>
            </a:r>
            <a:r>
              <a:rPr lang="en-US" err="1"/>
              <a:t>seguintes</a:t>
            </a:r>
            <a:r>
              <a:rPr lang="en-US"/>
              <a:t> </a:t>
            </a:r>
            <a:r>
              <a:rPr lang="en-US" err="1"/>
              <a:t>resultados</a:t>
            </a:r>
            <a:r>
              <a:rPr lang="en-US"/>
              <a:t> </a:t>
            </a:r>
            <a:r>
              <a:rPr lang="en-US" err="1"/>
              <a:t>em</a:t>
            </a:r>
            <a:r>
              <a:rPr lang="en-US"/>
              <a:t> 3 </a:t>
            </a:r>
            <a:r>
              <a:rPr lang="en-US" err="1"/>
              <a:t>produtos</a:t>
            </a:r>
            <a:r>
              <a:rPr lang="en-US"/>
              <a:t>:</a:t>
            </a:r>
          </a:p>
          <a:p>
            <a:endParaRPr lang="en-US"/>
          </a:p>
        </p:txBody>
      </p:sp>
      <p:pic>
        <p:nvPicPr>
          <p:cNvPr id="5" name="Picture 4" descr="A white rectangular object with black numbers&#10;&#10;Description automatically generated">
            <a:extLst>
              <a:ext uri="{FF2B5EF4-FFF2-40B4-BE49-F238E27FC236}">
                <a16:creationId xmlns:a16="http://schemas.microsoft.com/office/drawing/2014/main" id="{0092FDB5-A0CA-1E03-148C-D3A73A9F4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059783"/>
            <a:ext cx="9144000" cy="968000"/>
          </a:xfrm>
          <a:prstGeom prst="rect">
            <a:avLst/>
          </a:prstGeom>
        </p:spPr>
      </p:pic>
      <p:pic>
        <p:nvPicPr>
          <p:cNvPr id="6" name="Picture 5" descr="A table with numbers and numbers&#10;&#10;Description automatically generated">
            <a:extLst>
              <a:ext uri="{FF2B5EF4-FFF2-40B4-BE49-F238E27FC236}">
                <a16:creationId xmlns:a16="http://schemas.microsoft.com/office/drawing/2014/main" id="{DDEEBB03-6532-E2DA-62C1-A98A2B997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2765" y="3103225"/>
            <a:ext cx="2673688" cy="261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99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Twentieth Century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Suprimentos 01</dc:creator>
  <cp:lastModifiedBy>Suprimentos 01</cp:lastModifiedBy>
  <cp:revision>1</cp:revision>
  <dcterms:created xsi:type="dcterms:W3CDTF">2024-09-27T17:44:28Z</dcterms:created>
  <dcterms:modified xsi:type="dcterms:W3CDTF">2024-09-27T17:45:08Z</dcterms:modified>
</cp:coreProperties>
</file>